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396" r:id="rId4"/>
    <p:sldId id="3494" r:id="rId5"/>
    <p:sldId id="3501" r:id="rId6"/>
    <p:sldId id="3502" r:id="rId7"/>
    <p:sldId id="417" r:id="rId8"/>
    <p:sldId id="418" r:id="rId9"/>
    <p:sldId id="3510" r:id="rId10"/>
    <p:sldId id="3492" r:id="rId11"/>
    <p:sldId id="3506" r:id="rId12"/>
    <p:sldId id="413" r:id="rId13"/>
    <p:sldId id="3504" r:id="rId14"/>
    <p:sldId id="35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01EC7-2CC5-48D4-83F5-09797A989B43}" v="42" dt="2023-07-06T19:54:06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86260"/>
  </p:normalViewPr>
  <p:slideViewPr>
    <p:cSldViewPr snapToGrid="0" snapToObjects="1">
      <p:cViewPr>
        <p:scale>
          <a:sx n="60" d="100"/>
          <a:sy n="60" d="100"/>
        </p:scale>
        <p:origin x="892" y="28"/>
      </p:cViewPr>
      <p:guideLst/>
    </p:cSldViewPr>
  </p:slideViewPr>
  <p:outlineViewPr>
    <p:cViewPr>
      <p:scale>
        <a:sx n="33" d="100"/>
        <a:sy n="33" d="100"/>
      </p:scale>
      <p:origin x="-5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 Brydges" userId="0d9d324e-d5bf-42e2-ac8c-2f0842bf1b18" providerId="ADAL" clId="{F3F01EC7-2CC5-48D4-83F5-09797A989B43}"/>
    <pc:docChg chg="undo custSel delSld modSld">
      <pc:chgData name="May Brydges" userId="0d9d324e-d5bf-42e2-ac8c-2f0842bf1b18" providerId="ADAL" clId="{F3F01EC7-2CC5-48D4-83F5-09797A989B43}" dt="2023-07-06T19:54:58.027" v="315" actId="113"/>
      <pc:docMkLst>
        <pc:docMk/>
      </pc:docMkLst>
      <pc:sldChg chg="modSp mod">
        <pc:chgData name="May Brydges" userId="0d9d324e-d5bf-42e2-ac8c-2f0842bf1b18" providerId="ADAL" clId="{F3F01EC7-2CC5-48D4-83F5-09797A989B43}" dt="2023-07-06T18:57:50.973" v="126" actId="2711"/>
        <pc:sldMkLst>
          <pc:docMk/>
          <pc:sldMk cId="277057391" sldId="256"/>
        </pc:sldMkLst>
        <pc:spChg chg="mod">
          <ac:chgData name="May Brydges" userId="0d9d324e-d5bf-42e2-ac8c-2f0842bf1b18" providerId="ADAL" clId="{F3F01EC7-2CC5-48D4-83F5-09797A989B43}" dt="2023-07-06T18:57:46.483" v="125" actId="2711"/>
          <ac:spMkLst>
            <pc:docMk/>
            <pc:sldMk cId="277057391" sldId="256"/>
            <ac:spMk id="2" creationId="{D5A820C1-33B7-1D44-B6CD-8991BFE5F9BA}"/>
          </ac:spMkLst>
        </pc:spChg>
        <pc:spChg chg="mod">
          <ac:chgData name="May Brydges" userId="0d9d324e-d5bf-42e2-ac8c-2f0842bf1b18" providerId="ADAL" clId="{F3F01EC7-2CC5-48D4-83F5-09797A989B43}" dt="2023-07-06T18:57:50.973" v="126" actId="2711"/>
          <ac:spMkLst>
            <pc:docMk/>
            <pc:sldMk cId="277057391" sldId="256"/>
            <ac:spMk id="3" creationId="{67485F18-10EB-1E4E-9469-B573164D0ECC}"/>
          </ac:spMkLst>
        </pc:spChg>
      </pc:sldChg>
      <pc:sldChg chg="modSp mod modNotesTx">
        <pc:chgData name="May Brydges" userId="0d9d324e-d5bf-42e2-ac8c-2f0842bf1b18" providerId="ADAL" clId="{F3F01EC7-2CC5-48D4-83F5-09797A989B43}" dt="2023-07-06T19:24:45.110" v="280" actId="255"/>
        <pc:sldMkLst>
          <pc:docMk/>
          <pc:sldMk cId="1665922858" sldId="277"/>
        </pc:sldMkLst>
        <pc:spChg chg="mod">
          <ac:chgData name="May Brydges" userId="0d9d324e-d5bf-42e2-ac8c-2f0842bf1b18" providerId="ADAL" clId="{F3F01EC7-2CC5-48D4-83F5-09797A989B43}" dt="2023-07-06T19:24:45.110" v="280" actId="255"/>
          <ac:spMkLst>
            <pc:docMk/>
            <pc:sldMk cId="1665922858" sldId="277"/>
            <ac:spMk id="2" creationId="{00000000-0000-0000-0000-000000000000}"/>
          </ac:spMkLst>
        </pc:spChg>
        <pc:spChg chg="mod">
          <ac:chgData name="May Brydges" userId="0d9d324e-d5bf-42e2-ac8c-2f0842bf1b18" providerId="ADAL" clId="{F3F01EC7-2CC5-48D4-83F5-09797A989B43}" dt="2023-07-06T18:58:19.556" v="139" actId="1035"/>
          <ac:spMkLst>
            <pc:docMk/>
            <pc:sldMk cId="1665922858" sldId="277"/>
            <ac:spMk id="5" creationId="{D4892ADD-41C1-BB6B-30C5-93B0938CAFF4}"/>
          </ac:spMkLst>
        </pc:spChg>
      </pc:sldChg>
      <pc:sldChg chg="del">
        <pc:chgData name="May Brydges" userId="0d9d324e-d5bf-42e2-ac8c-2f0842bf1b18" providerId="ADAL" clId="{F3F01EC7-2CC5-48D4-83F5-09797A989B43}" dt="2023-07-06T19:21:31.405" v="220" actId="2696"/>
        <pc:sldMkLst>
          <pc:docMk/>
          <pc:sldMk cId="164906412" sldId="344"/>
        </pc:sldMkLst>
      </pc:sldChg>
      <pc:sldChg chg="modSp mod">
        <pc:chgData name="May Brydges" userId="0d9d324e-d5bf-42e2-ac8c-2f0842bf1b18" providerId="ADAL" clId="{F3F01EC7-2CC5-48D4-83F5-09797A989B43}" dt="2023-07-06T19:54:46.464" v="313" actId="113"/>
        <pc:sldMkLst>
          <pc:docMk/>
          <pc:sldMk cId="1657219834" sldId="413"/>
        </pc:sldMkLst>
        <pc:spChg chg="mod">
          <ac:chgData name="May Brydges" userId="0d9d324e-d5bf-42e2-ac8c-2f0842bf1b18" providerId="ADAL" clId="{F3F01EC7-2CC5-48D4-83F5-09797A989B43}" dt="2023-07-06T19:54:46.464" v="313" actId="113"/>
          <ac:spMkLst>
            <pc:docMk/>
            <pc:sldMk cId="1657219834" sldId="413"/>
            <ac:spMk id="7" creationId="{00000000-0000-0000-0000-000000000000}"/>
          </ac:spMkLst>
        </pc:spChg>
        <pc:spChg chg="mod">
          <ac:chgData name="May Brydges" userId="0d9d324e-d5bf-42e2-ac8c-2f0842bf1b18" providerId="ADAL" clId="{F3F01EC7-2CC5-48D4-83F5-09797A989B43}" dt="2023-07-06T19:21:25.916" v="219" actId="14100"/>
          <ac:spMkLst>
            <pc:docMk/>
            <pc:sldMk cId="1657219834" sldId="413"/>
            <ac:spMk id="8" creationId="{00000000-0000-0000-0000-000000000000}"/>
          </ac:spMkLst>
        </pc:spChg>
      </pc:sldChg>
      <pc:sldChg chg="addSp delSp modSp mod modNotesTx">
        <pc:chgData name="May Brydges" userId="0d9d324e-d5bf-42e2-ac8c-2f0842bf1b18" providerId="ADAL" clId="{F3F01EC7-2CC5-48D4-83F5-09797A989B43}" dt="2023-07-06T19:53:28.926" v="288" actId="113"/>
        <pc:sldMkLst>
          <pc:docMk/>
          <pc:sldMk cId="4292231706" sldId="417"/>
        </pc:sldMkLst>
        <pc:spChg chg="mod">
          <ac:chgData name="May Brydges" userId="0d9d324e-d5bf-42e2-ac8c-2f0842bf1b18" providerId="ADAL" clId="{F3F01EC7-2CC5-48D4-83F5-09797A989B43}" dt="2023-07-06T18:52:37.512" v="34" actId="1038"/>
          <ac:spMkLst>
            <pc:docMk/>
            <pc:sldMk cId="4292231706" sldId="417"/>
            <ac:spMk id="2" creationId="{45F9D0FA-92F8-EC44-84B0-E3114028D432}"/>
          </ac:spMkLst>
        </pc:spChg>
        <pc:spChg chg="mod">
          <ac:chgData name="May Brydges" userId="0d9d324e-d5bf-42e2-ac8c-2f0842bf1b18" providerId="ADAL" clId="{F3F01EC7-2CC5-48D4-83F5-09797A989B43}" dt="2023-07-06T19:53:28.926" v="288" actId="113"/>
          <ac:spMkLst>
            <pc:docMk/>
            <pc:sldMk cId="4292231706" sldId="417"/>
            <ac:spMk id="7" creationId="{00000000-0000-0000-0000-000000000000}"/>
          </ac:spMkLst>
        </pc:spChg>
        <pc:picChg chg="del mod">
          <ac:chgData name="May Brydges" userId="0d9d324e-d5bf-42e2-ac8c-2f0842bf1b18" providerId="ADAL" clId="{F3F01EC7-2CC5-48D4-83F5-09797A989B43}" dt="2023-07-06T19:46:45.552" v="282" actId="478"/>
          <ac:picMkLst>
            <pc:docMk/>
            <pc:sldMk cId="4292231706" sldId="417"/>
            <ac:picMk id="4" creationId="{93DE8AE7-B392-F649-A1E6-03E1F6282336}"/>
          </ac:picMkLst>
        </pc:picChg>
        <pc:picChg chg="mod">
          <ac:chgData name="May Brydges" userId="0d9d324e-d5bf-42e2-ac8c-2f0842bf1b18" providerId="ADAL" clId="{F3F01EC7-2CC5-48D4-83F5-09797A989B43}" dt="2023-07-06T18:52:37.512" v="34" actId="1038"/>
          <ac:picMkLst>
            <pc:docMk/>
            <pc:sldMk cId="4292231706" sldId="417"/>
            <ac:picMk id="5" creationId="{1C9BECC1-248F-1E4C-BE13-9553DEAE5F17}"/>
          </ac:picMkLst>
        </pc:picChg>
        <pc:picChg chg="add del mod">
          <ac:chgData name="May Brydges" userId="0d9d324e-d5bf-42e2-ac8c-2f0842bf1b18" providerId="ADAL" clId="{F3F01EC7-2CC5-48D4-83F5-09797A989B43}" dt="2023-07-06T19:46:47.672" v="283" actId="478"/>
          <ac:picMkLst>
            <pc:docMk/>
            <pc:sldMk cId="4292231706" sldId="417"/>
            <ac:picMk id="6" creationId="{9E2ACBB8-72C3-B8FC-F6A5-CAC7D7C3702D}"/>
          </ac:picMkLst>
        </pc:picChg>
        <pc:picChg chg="add mod">
          <ac:chgData name="May Brydges" userId="0d9d324e-d5bf-42e2-ac8c-2f0842bf1b18" providerId="ADAL" clId="{F3F01EC7-2CC5-48D4-83F5-09797A989B43}" dt="2023-07-06T19:46:51.299" v="286" actId="962"/>
          <ac:picMkLst>
            <pc:docMk/>
            <pc:sldMk cId="4292231706" sldId="417"/>
            <ac:picMk id="10" creationId="{DA6B19A7-743C-4DAE-67AD-C514638E78CD}"/>
          </ac:picMkLst>
        </pc:picChg>
      </pc:sldChg>
      <pc:sldChg chg="modSp mod">
        <pc:chgData name="May Brydges" userId="0d9d324e-d5bf-42e2-ac8c-2f0842bf1b18" providerId="ADAL" clId="{F3F01EC7-2CC5-48D4-83F5-09797A989B43}" dt="2023-07-06T19:54:10.654" v="295" actId="27636"/>
        <pc:sldMkLst>
          <pc:docMk/>
          <pc:sldMk cId="1123489049" sldId="418"/>
        </pc:sldMkLst>
        <pc:spChg chg="mod">
          <ac:chgData name="May Brydges" userId="0d9d324e-d5bf-42e2-ac8c-2f0842bf1b18" providerId="ADAL" clId="{F3F01EC7-2CC5-48D4-83F5-09797A989B43}" dt="2023-07-06T19:54:10.654" v="295" actId="27636"/>
          <ac:spMkLst>
            <pc:docMk/>
            <pc:sldMk cId="1123489049" sldId="418"/>
            <ac:spMk id="7" creationId="{00000000-0000-0000-0000-000000000000}"/>
          </ac:spMkLst>
        </pc:spChg>
        <pc:picChg chg="mod">
          <ac:chgData name="May Brydges" userId="0d9d324e-d5bf-42e2-ac8c-2f0842bf1b18" providerId="ADAL" clId="{F3F01EC7-2CC5-48D4-83F5-09797A989B43}" dt="2023-07-06T18:54:41.929" v="51" actId="14100"/>
          <ac:picMkLst>
            <pc:docMk/>
            <pc:sldMk cId="1123489049" sldId="418"/>
            <ac:picMk id="4" creationId="{899A5638-108E-8842-B2D7-1F5DEEE2FE60}"/>
          </ac:picMkLst>
        </pc:picChg>
        <pc:picChg chg="mod">
          <ac:chgData name="May Brydges" userId="0d9d324e-d5bf-42e2-ac8c-2f0842bf1b18" providerId="ADAL" clId="{F3F01EC7-2CC5-48D4-83F5-09797A989B43}" dt="2023-07-06T18:54:53.404" v="55" actId="14100"/>
          <ac:picMkLst>
            <pc:docMk/>
            <pc:sldMk cId="1123489049" sldId="418"/>
            <ac:picMk id="21" creationId="{1C7B341D-D22E-6E44-A823-199E4B9E5C22}"/>
          </ac:picMkLst>
        </pc:picChg>
      </pc:sldChg>
      <pc:sldChg chg="modSp mod">
        <pc:chgData name="May Brydges" userId="0d9d324e-d5bf-42e2-ac8c-2f0842bf1b18" providerId="ADAL" clId="{F3F01EC7-2CC5-48D4-83F5-09797A989B43}" dt="2023-07-06T19:54:20.955" v="296" actId="113"/>
        <pc:sldMkLst>
          <pc:docMk/>
          <pc:sldMk cId="3758024997" sldId="3492"/>
        </pc:sldMkLst>
        <pc:spChg chg="mod">
          <ac:chgData name="May Brydges" userId="0d9d324e-d5bf-42e2-ac8c-2f0842bf1b18" providerId="ADAL" clId="{F3F01EC7-2CC5-48D4-83F5-09797A989B43}" dt="2023-07-06T19:54:20.955" v="296" actId="113"/>
          <ac:spMkLst>
            <pc:docMk/>
            <pc:sldMk cId="3758024997" sldId="3492"/>
            <ac:spMk id="5" creationId="{B12B53F5-8FD8-DB43-A089-A6C7B43FBEBF}"/>
          </ac:spMkLst>
        </pc:spChg>
        <pc:spChg chg="mod">
          <ac:chgData name="May Brydges" userId="0d9d324e-d5bf-42e2-ac8c-2f0842bf1b18" providerId="ADAL" clId="{F3F01EC7-2CC5-48D4-83F5-09797A989B43}" dt="2023-07-06T18:55:48.847" v="93" actId="1038"/>
          <ac:spMkLst>
            <pc:docMk/>
            <pc:sldMk cId="3758024997" sldId="3492"/>
            <ac:spMk id="6" creationId="{2236876A-C553-2840-9E8E-21EF52AB9443}"/>
          </ac:spMkLst>
        </pc:spChg>
        <pc:picChg chg="mod">
          <ac:chgData name="May Brydges" userId="0d9d324e-d5bf-42e2-ac8c-2f0842bf1b18" providerId="ADAL" clId="{F3F01EC7-2CC5-48D4-83F5-09797A989B43}" dt="2023-07-06T18:55:54.872" v="118" actId="1035"/>
          <ac:picMkLst>
            <pc:docMk/>
            <pc:sldMk cId="3758024997" sldId="3492"/>
            <ac:picMk id="3" creationId="{0516C2AD-FA40-C341-BCC6-CE4C912DCEB7}"/>
          </ac:picMkLst>
        </pc:picChg>
      </pc:sldChg>
      <pc:sldChg chg="modSp mod">
        <pc:chgData name="May Brydges" userId="0d9d324e-d5bf-42e2-ac8c-2f0842bf1b18" providerId="ADAL" clId="{F3F01EC7-2CC5-48D4-83F5-09797A989B43}" dt="2023-07-06T18:59:19.444" v="148" actId="113"/>
        <pc:sldMkLst>
          <pc:docMk/>
          <pc:sldMk cId="2251665326" sldId="3494"/>
        </pc:sldMkLst>
        <pc:spChg chg="mod">
          <ac:chgData name="May Brydges" userId="0d9d324e-d5bf-42e2-ac8c-2f0842bf1b18" providerId="ADAL" clId="{F3F01EC7-2CC5-48D4-83F5-09797A989B43}" dt="2023-07-06T18:59:19.444" v="148" actId="113"/>
          <ac:spMkLst>
            <pc:docMk/>
            <pc:sldMk cId="2251665326" sldId="3494"/>
            <ac:spMk id="5" creationId="{BF774EB1-A2AF-974D-8E98-0B5C25DF6CD2}"/>
          </ac:spMkLst>
        </pc:spChg>
        <pc:graphicFrameChg chg="mod modGraphic">
          <ac:chgData name="May Brydges" userId="0d9d324e-d5bf-42e2-ac8c-2f0842bf1b18" providerId="ADAL" clId="{F3F01EC7-2CC5-48D4-83F5-09797A989B43}" dt="2023-07-06T18:58:54.865" v="145" actId="14100"/>
          <ac:graphicFrameMkLst>
            <pc:docMk/>
            <pc:sldMk cId="2251665326" sldId="3494"/>
            <ac:graphicFrameMk id="8" creationId="{470B19BE-172F-274B-9FDE-B0B924E6B1FB}"/>
          </ac:graphicFrameMkLst>
        </pc:graphicFrameChg>
      </pc:sldChg>
      <pc:sldChg chg="modSp mod">
        <pc:chgData name="May Brydges" userId="0d9d324e-d5bf-42e2-ac8c-2f0842bf1b18" providerId="ADAL" clId="{F3F01EC7-2CC5-48D4-83F5-09797A989B43}" dt="2023-07-06T19:53:42.791" v="291" actId="113"/>
        <pc:sldMkLst>
          <pc:docMk/>
          <pc:sldMk cId="1100712379" sldId="3501"/>
        </pc:sldMkLst>
        <pc:spChg chg="mod">
          <ac:chgData name="May Brydges" userId="0d9d324e-d5bf-42e2-ac8c-2f0842bf1b18" providerId="ADAL" clId="{F3F01EC7-2CC5-48D4-83F5-09797A989B43}" dt="2023-07-06T19:53:42.791" v="291" actId="113"/>
          <ac:spMkLst>
            <pc:docMk/>
            <pc:sldMk cId="1100712379" sldId="3501"/>
            <ac:spMk id="5" creationId="{BF774EB1-A2AF-974D-8E98-0B5C25DF6CD2}"/>
          </ac:spMkLst>
        </pc:spChg>
        <pc:graphicFrameChg chg="mod modGraphic">
          <ac:chgData name="May Brydges" userId="0d9d324e-d5bf-42e2-ac8c-2f0842bf1b18" providerId="ADAL" clId="{F3F01EC7-2CC5-48D4-83F5-09797A989B43}" dt="2023-07-06T19:24:21.057" v="279" actId="2711"/>
          <ac:graphicFrameMkLst>
            <pc:docMk/>
            <pc:sldMk cId="1100712379" sldId="3501"/>
            <ac:graphicFrameMk id="2" creationId="{1793FF12-B496-1E45-90F5-DAA555574744}"/>
          </ac:graphicFrameMkLst>
        </pc:graphicFrameChg>
      </pc:sldChg>
      <pc:sldChg chg="modSp mod">
        <pc:chgData name="May Brydges" userId="0d9d324e-d5bf-42e2-ac8c-2f0842bf1b18" providerId="ADAL" clId="{F3F01EC7-2CC5-48D4-83F5-09797A989B43}" dt="2023-07-06T19:53:32.676" v="289" actId="113"/>
        <pc:sldMkLst>
          <pc:docMk/>
          <pc:sldMk cId="1278063347" sldId="3502"/>
        </pc:sldMkLst>
        <pc:spChg chg="mod">
          <ac:chgData name="May Brydges" userId="0d9d324e-d5bf-42e2-ac8c-2f0842bf1b18" providerId="ADAL" clId="{F3F01EC7-2CC5-48D4-83F5-09797A989B43}" dt="2023-07-06T19:53:32.676" v="289" actId="113"/>
          <ac:spMkLst>
            <pc:docMk/>
            <pc:sldMk cId="1278063347" sldId="3502"/>
            <ac:spMk id="2" creationId="{2601508B-3674-E248-8CB0-DDF9730B17D8}"/>
          </ac:spMkLst>
        </pc:spChg>
        <pc:spChg chg="mod">
          <ac:chgData name="May Brydges" userId="0d9d324e-d5bf-42e2-ac8c-2f0842bf1b18" providerId="ADAL" clId="{F3F01EC7-2CC5-48D4-83F5-09797A989B43}" dt="2023-07-06T19:44:51.619" v="281" actId="115"/>
          <ac:spMkLst>
            <pc:docMk/>
            <pc:sldMk cId="1278063347" sldId="3502"/>
            <ac:spMk id="3" creationId="{A5E42645-F6C2-B94C-8DFD-982841FB0646}"/>
          </ac:spMkLst>
        </pc:spChg>
      </pc:sldChg>
      <pc:sldChg chg="modSp mod">
        <pc:chgData name="May Brydges" userId="0d9d324e-d5bf-42e2-ac8c-2f0842bf1b18" providerId="ADAL" clId="{F3F01EC7-2CC5-48D4-83F5-09797A989B43}" dt="2023-07-06T19:54:51.409" v="314" actId="113"/>
        <pc:sldMkLst>
          <pc:docMk/>
          <pc:sldMk cId="1000672335" sldId="3504"/>
        </pc:sldMkLst>
        <pc:spChg chg="mod">
          <ac:chgData name="May Brydges" userId="0d9d324e-d5bf-42e2-ac8c-2f0842bf1b18" providerId="ADAL" clId="{F3F01EC7-2CC5-48D4-83F5-09797A989B43}" dt="2023-07-06T19:54:51.409" v="314" actId="113"/>
          <ac:spMkLst>
            <pc:docMk/>
            <pc:sldMk cId="1000672335" sldId="3504"/>
            <ac:spMk id="2" creationId="{809CC003-0946-8643-BCA4-43883578CEFF}"/>
          </ac:spMkLst>
        </pc:spChg>
        <pc:spChg chg="mod">
          <ac:chgData name="May Brydges" userId="0d9d324e-d5bf-42e2-ac8c-2f0842bf1b18" providerId="ADAL" clId="{F3F01EC7-2CC5-48D4-83F5-09797A989B43}" dt="2023-07-06T19:22:41.267" v="244" actId="255"/>
          <ac:spMkLst>
            <pc:docMk/>
            <pc:sldMk cId="1000672335" sldId="3504"/>
            <ac:spMk id="3" creationId="{B67A21B7-1FD6-2F43-A3CD-0DCE8B11AD48}"/>
          </ac:spMkLst>
        </pc:spChg>
      </pc:sldChg>
      <pc:sldChg chg="modSp mod">
        <pc:chgData name="May Brydges" userId="0d9d324e-d5bf-42e2-ac8c-2f0842bf1b18" providerId="ADAL" clId="{F3F01EC7-2CC5-48D4-83F5-09797A989B43}" dt="2023-07-06T19:54:58.027" v="315" actId="113"/>
        <pc:sldMkLst>
          <pc:docMk/>
          <pc:sldMk cId="2665919955" sldId="3505"/>
        </pc:sldMkLst>
        <pc:spChg chg="mod">
          <ac:chgData name="May Brydges" userId="0d9d324e-d5bf-42e2-ac8c-2f0842bf1b18" providerId="ADAL" clId="{F3F01EC7-2CC5-48D4-83F5-09797A989B43}" dt="2023-07-06T19:54:58.027" v="315" actId="113"/>
          <ac:spMkLst>
            <pc:docMk/>
            <pc:sldMk cId="2665919955" sldId="3505"/>
            <ac:spMk id="2" creationId="{29C06000-B619-9F4D-BFAA-F707CBC2645A}"/>
          </ac:spMkLst>
        </pc:spChg>
        <pc:spChg chg="mod">
          <ac:chgData name="May Brydges" userId="0d9d324e-d5bf-42e2-ac8c-2f0842bf1b18" providerId="ADAL" clId="{F3F01EC7-2CC5-48D4-83F5-09797A989B43}" dt="2023-07-06T19:23:05.936" v="247" actId="2711"/>
          <ac:spMkLst>
            <pc:docMk/>
            <pc:sldMk cId="2665919955" sldId="3505"/>
            <ac:spMk id="3" creationId="{A04B5906-8B85-6F45-95E4-6D4B6EE04FC2}"/>
          </ac:spMkLst>
        </pc:spChg>
      </pc:sldChg>
      <pc:sldChg chg="modSp mod">
        <pc:chgData name="May Brydges" userId="0d9d324e-d5bf-42e2-ac8c-2f0842bf1b18" providerId="ADAL" clId="{F3F01EC7-2CC5-48D4-83F5-09797A989B43}" dt="2023-07-06T19:54:29.854" v="297" actId="113"/>
        <pc:sldMkLst>
          <pc:docMk/>
          <pc:sldMk cId="3058318721" sldId="3506"/>
        </pc:sldMkLst>
        <pc:spChg chg="mod">
          <ac:chgData name="May Brydges" userId="0d9d324e-d5bf-42e2-ac8c-2f0842bf1b18" providerId="ADAL" clId="{F3F01EC7-2CC5-48D4-83F5-09797A989B43}" dt="2023-07-06T19:54:29.854" v="297" actId="113"/>
          <ac:spMkLst>
            <pc:docMk/>
            <pc:sldMk cId="3058318721" sldId="3506"/>
            <ac:spMk id="2" creationId="{C580183F-BD26-7A4A-A148-4E593FB51AB2}"/>
          </ac:spMkLst>
        </pc:spChg>
        <pc:spChg chg="mod">
          <ac:chgData name="May Brydges" userId="0d9d324e-d5bf-42e2-ac8c-2f0842bf1b18" providerId="ADAL" clId="{F3F01EC7-2CC5-48D4-83F5-09797A989B43}" dt="2023-07-06T19:20:46" v="164" actId="255"/>
          <ac:spMkLst>
            <pc:docMk/>
            <pc:sldMk cId="3058318721" sldId="3506"/>
            <ac:spMk id="3" creationId="{98EA3EBE-0585-9A42-A32E-B7B7C43C7B42}"/>
          </ac:spMkLst>
        </pc:spChg>
      </pc:sldChg>
      <pc:sldChg chg="modSp mod">
        <pc:chgData name="May Brydges" userId="0d9d324e-d5bf-42e2-ac8c-2f0842bf1b18" providerId="ADAL" clId="{F3F01EC7-2CC5-48D4-83F5-09797A989B43}" dt="2023-07-06T19:53:25.181" v="287" actId="113"/>
        <pc:sldMkLst>
          <pc:docMk/>
          <pc:sldMk cId="615679826" sldId="3510"/>
        </pc:sldMkLst>
        <pc:spChg chg="mod">
          <ac:chgData name="May Brydges" userId="0d9d324e-d5bf-42e2-ac8c-2f0842bf1b18" providerId="ADAL" clId="{F3F01EC7-2CC5-48D4-83F5-09797A989B43}" dt="2023-07-06T19:53:25.181" v="287" actId="113"/>
          <ac:spMkLst>
            <pc:docMk/>
            <pc:sldMk cId="615679826" sldId="3510"/>
            <ac:spMk id="2" creationId="{BDB817B2-2D7B-B04F-BDB7-0E749B526E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6C86-7B82-AE4B-92E9-6F4154977EE9}" type="datetimeFigureOut">
              <a:rPr lang="en-US" smtClean="0"/>
              <a:t>2023-07-06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FF302-86E6-8844-BCDD-51A7470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5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6494-AFFC-FE46-8CA3-2FC26414D6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9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1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6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F302-86E6-8844-BCDD-51A7470034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5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7CF9-2DA5-7D4E-BDBB-FCA328B35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D4BF2-83C1-7549-9FA0-DA16D8BC5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92D8F-CF81-7A49-8F27-FF5D8817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3C94-0465-6845-99DC-F5ED9F637743}" type="datetime1">
              <a:rPr lang="en-CA" smtClean="0"/>
              <a:t>2023-07-06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B4E2B-77C8-0941-8DF5-B955585E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637E5-70D2-544D-B36D-602DAAE2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05B9-C105-7745-B815-56711009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A9BEB-D8C6-CD4C-8515-7E403B109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2820A-0FF7-DF41-95B2-D2EB70002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414C-2992-A34D-8794-25B6CFD08314}" type="datetime1">
              <a:rPr lang="en-CA" smtClean="0"/>
              <a:t>2023-07-06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07A9C-2413-2D46-8D99-FBC08CCF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1D4B2-0DE7-D842-99CE-2C7C1F2D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DDB85-24C5-854C-A18F-D2DFCFD49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1BC0B-DEDB-664F-81C7-7CD069D24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D77F1-6A4E-1843-978B-56E6470E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72DB-9EDA-AF4E-8FDB-D8A1B084602D}" type="datetime1">
              <a:rPr lang="en-CA" smtClean="0"/>
              <a:t>2023-07-06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97739-6E76-A24D-AE6A-5F95D917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B43CD-7166-CA49-A2CC-F7E22F1F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0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3" y="320676"/>
            <a:ext cx="10930136" cy="948085"/>
          </a:xfrm>
        </p:spPr>
        <p:txBody>
          <a:bodyPr/>
          <a:lstStyle>
            <a:lvl1pPr>
              <a:defRPr>
                <a:solidFill>
                  <a:srgbClr val="002A5C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7381" y="1700808"/>
            <a:ext cx="11040203" cy="3888432"/>
          </a:xfrm>
        </p:spPr>
        <p:txBody>
          <a:bodyPr/>
          <a:lstStyle>
            <a:lvl1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1pPr>
            <a:lvl2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2pPr>
            <a:lvl3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3pPr>
            <a:lvl4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4pPr>
            <a:lvl5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9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95AC-590F-A844-8330-D17A5912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DB98-D07C-8D46-A320-368669DE6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84EE1-46F0-DD47-8F3A-914E46BC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BFEF-CAFC-B348-822A-AC9AFBB7C334}" type="datetime1">
              <a:rPr lang="en-CA" smtClean="0"/>
              <a:t>2023-07-06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67FD-6A8A-7649-BBD5-5B6239077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D2671-0B49-394D-9845-653C9736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5D51-C39F-414F-8B41-BF91FC1D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A1AF9-E9D3-834E-A802-FD5A17173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4739C-845F-9D46-A861-CF72D43B7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69F3-EBF2-7D42-88F0-9E86957493D0}" type="datetime1">
              <a:rPr lang="en-CA" smtClean="0"/>
              <a:t>2023-07-06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F44BF-14E0-9744-BD13-DD8EAEAA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4F9F0-3CC5-834B-B004-D8E096D7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8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C6FC-D4FC-4949-8E57-0C75BC5C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7524E-AA91-4C40-90B6-2D6A16DC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424B8-DAD4-9547-9529-06AD95930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F0A0B-6D7A-8042-9B85-7FE533C2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77AD-79C8-0A40-8F55-BCC5A8DA2223}" type="datetime1">
              <a:rPr lang="en-CA" smtClean="0"/>
              <a:t>2023-07-06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8CD3D-A469-A246-8079-F65AE73F8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F8E13-9C9E-0140-B1ED-A3864A3A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7E71-132D-8644-95DD-D3BCC0B5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CF60-7074-C64F-8420-C8982BED5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DA060-38EB-554F-A5C9-68C8B85E8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66B96-585B-444F-8097-F252095B0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8D270-E98A-074A-86F8-4D7EA5515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FCA3AB-C4EF-F04A-A294-BBC1DD66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E06A-AF03-0F41-96CC-9FD5C1A0C3BE}" type="datetime1">
              <a:rPr lang="en-CA" smtClean="0"/>
              <a:t>2023-07-06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2A968C-C10D-BC4C-B2D8-2C19A491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334C7-571A-FE42-889C-FC4C5D63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EDD8-D046-1343-A07B-CBE6FA4C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35535-1942-AC4C-9BD2-BC3581FE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7BCD-1A98-D649-A882-8B4F38BBC85E}" type="datetime1">
              <a:rPr lang="en-CA" smtClean="0"/>
              <a:t>2023-07-06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D7474-3581-2140-89D9-54A9D6D0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6DCA6-28D0-E14F-BD99-FEC2D5C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827E1-5381-1A46-9661-754214F9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3079-BEAB-CF48-8FB8-568B57CC15FF}" type="datetime1">
              <a:rPr lang="en-CA" smtClean="0"/>
              <a:t>2023-07-06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64A00-E091-C348-B90C-597DB540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2142E-9CFE-C441-8929-705D697E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6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D1-AA26-4A48-B1F1-357ECCD0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23B83-7B49-444E-86E6-89213A67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70244-519C-4444-BF9C-9C7C8FE5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D5DC4-12AA-B147-97F4-57E41667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AFC0-FDCA-324A-BCB8-DCB28113E842}" type="datetime1">
              <a:rPr lang="en-CA" smtClean="0"/>
              <a:t>2023-07-06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CE00C-2263-414B-A8AA-547CF4E5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7E736-47A2-A74C-A9D6-A722F466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9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8DE54-FB6B-C44D-AA9D-09E11DD5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B2FB8-6D81-9343-B6DF-2E4B2EE6C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CC345-6377-5A4A-9AF6-0C8F7132C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B75BE-11B5-0249-9A77-9A8263BF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3B4-A275-2B42-B7DA-F98E46081BC8}" type="datetime1">
              <a:rPr lang="en-CA" smtClean="0"/>
              <a:t>2023-07-06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40708-E640-4847-A392-A485C367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CCAD3-B135-A545-8150-ADD887E6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52B32-7394-2B43-80EF-0136705D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A77E0-CBA4-2440-A6B8-79582F30A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07696-6B28-C547-959B-DA3E0B69A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747D-1276-8643-B78A-6027C60EBC65}" type="datetime1">
              <a:rPr lang="en-CA" smtClean="0"/>
              <a:t>2023-07-06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DB9E4-27F0-1F48-B433-0DF61F0DC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E0D09-1048-0342-AB6B-E603ABB8A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3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eachonline.ca/tools-trends/designs-for-teaching-in-the-digital-age/its-all-about-desig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ed.temertymedicine.utoronto.ca/assessing-entrustable-professional-activities-epa-clerkship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www.pngall.com/thank-you-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hyperlink" Target="https://www.pexels.com/photo/brown-wooden-outdoor-bench-during-day-time-21026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20C1-33B7-1D44-B6CD-8991BFE5F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A5C"/>
                </a:solidFill>
                <a:latin typeface="Franklin Gothic Book" panose="020B0503020102020204" pitchFamily="34" charset="0"/>
              </a:rPr>
              <a:t>Workplace Based Assessments in UME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85F18-10EB-1E4E-9469-B573164D0E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A5C"/>
                </a:solidFill>
                <a:latin typeface="Franklin Gothic Book" panose="020B0503020102020204" pitchFamily="34" charset="0"/>
              </a:rPr>
              <a:t>Rotation Orientation for Implementation, Fall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17E48-47D8-4E47-BF6D-D96250DB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0DE394C-4839-584C-A930-5B008EEB9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5" y="460921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7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2B53F5-8FD8-DB43-A089-A6C7B43F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Requirements (credit/no credit):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36876A-C553-2840-9E8E-21EF52AB94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44" y="1696463"/>
            <a:ext cx="9258691" cy="4608084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1 EPA per week on average (minimum)</a:t>
            </a:r>
          </a:p>
          <a:p>
            <a:pPr lvl="1"/>
            <a:r>
              <a:rPr lang="en-US" sz="2800" dirty="0"/>
              <a:t>Aim for at least one EPA1 in each course (except </a:t>
            </a:r>
            <a:r>
              <a:rPr lang="en-US" sz="2800" dirty="0" err="1"/>
              <a:t>Anaesthesia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For 8-week courses, need 8 EPAs completed</a:t>
            </a:r>
          </a:p>
          <a:p>
            <a:pPr lvl="1"/>
            <a:r>
              <a:rPr lang="en-US" sz="2800" dirty="0"/>
              <a:t>For 6-week courses, need 6 EPAs completed</a:t>
            </a:r>
          </a:p>
          <a:p>
            <a:pPr lvl="1"/>
            <a:r>
              <a:rPr lang="en-US" sz="2800" dirty="0"/>
              <a:t>For 4-week courses, need 4 EPAs completed</a:t>
            </a:r>
          </a:p>
          <a:p>
            <a:pPr lvl="1"/>
            <a:r>
              <a:rPr lang="en-US" sz="2800" dirty="0"/>
              <a:t>Etc.</a:t>
            </a:r>
          </a:p>
          <a:p>
            <a:pPr marL="342900" indent="-230400"/>
            <a:endParaRPr lang="en-US" dirty="0"/>
          </a:p>
          <a:p>
            <a:pPr marL="342900" indent="-230400"/>
            <a:r>
              <a:rPr lang="en-US" dirty="0"/>
              <a:t>Residents/fellows may complete 50%</a:t>
            </a:r>
          </a:p>
          <a:p>
            <a:pPr marL="342900" indent="-230400"/>
            <a:r>
              <a:rPr lang="en-US" b="1" dirty="0"/>
              <a:t>Please give us feedback- we’ll ask!</a:t>
            </a:r>
          </a:p>
          <a:p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6C2AD-FA40-C341-BCC6-CE4C912D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10076" y="323649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0183F-BD26-7A4A-A148-4E593FB5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happens if EPAs are not completed?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A3EBE-0585-9A42-A32E-B7B7C43C7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381" y="1700807"/>
            <a:ext cx="11040203" cy="4314981"/>
          </a:xfrm>
        </p:spPr>
        <p:txBody>
          <a:bodyPr/>
          <a:lstStyle/>
          <a:p>
            <a:r>
              <a:rPr lang="en-US" sz="3200" dirty="0"/>
              <a:t>Credit/no credit required course component</a:t>
            </a:r>
          </a:p>
          <a:p>
            <a:r>
              <a:rPr lang="en-US" sz="3200" dirty="0"/>
              <a:t>Reminders will be sent by </a:t>
            </a:r>
            <a:r>
              <a:rPr lang="en-US" sz="3200" dirty="0" err="1"/>
              <a:t>Elentra</a:t>
            </a:r>
            <a:r>
              <a:rPr lang="en-US" sz="3200" dirty="0"/>
              <a:t> and Course Administrators</a:t>
            </a:r>
          </a:p>
          <a:p>
            <a:r>
              <a:rPr lang="en-US" sz="3200" dirty="0"/>
              <a:t>Students not meeting the required number of EPAs on course will</a:t>
            </a:r>
          </a:p>
          <a:p>
            <a:pPr lvl="1"/>
            <a:r>
              <a:rPr lang="en-US" sz="3000" dirty="0"/>
              <a:t>Meet with the Course Director</a:t>
            </a:r>
          </a:p>
          <a:p>
            <a:pPr lvl="1"/>
            <a:r>
              <a:rPr lang="en-US" sz="3000" dirty="0"/>
              <a:t>Meet with the EPA Implementation Lead</a:t>
            </a:r>
          </a:p>
          <a:p>
            <a:pPr lvl="1"/>
            <a:r>
              <a:rPr lang="en-US" sz="3000" dirty="0"/>
              <a:t>May be addressed in professionalism assessment</a:t>
            </a:r>
          </a:p>
          <a:p>
            <a:pPr lvl="1"/>
            <a:r>
              <a:rPr lang="en-US" sz="3000" dirty="0"/>
              <a:t>Will be required to return to course for completion</a:t>
            </a:r>
          </a:p>
        </p:txBody>
      </p:sp>
    </p:spTree>
    <p:extLst>
      <p:ext uri="{BB962C8B-B14F-4D97-AF65-F5344CB8AC3E}">
        <p14:creationId xmlns:p14="http://schemas.microsoft.com/office/powerpoint/2010/main" val="30583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6095" y="428082"/>
            <a:ext cx="8125595" cy="948085"/>
          </a:xfrm>
        </p:spPr>
        <p:txBody>
          <a:bodyPr>
            <a:noAutofit/>
          </a:bodyPr>
          <a:lstStyle/>
          <a:p>
            <a:r>
              <a:rPr lang="en-CA" b="1" dirty="0"/>
              <a:t>How do WBAs benefit students? </a:t>
            </a:r>
            <a:endParaRPr lang="en-CA" sz="36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7589" y="1664354"/>
            <a:ext cx="10758557" cy="410468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/>
              <a:t>Opportunity for: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/>
              <a:t>Further direct observation and feedback to improve performance in the clinical environment (assessment FOR learning, not OF learning)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/>
              <a:t>Longitudinal feedback allows for reflection on progress within and across clerkship courses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/>
              <a:t>Preparation for EPAs in residency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435B298-EE12-2B44-B68A-D3EE0938C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23" y="5906609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C003-0946-8643-BCA4-43883578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will the data be used?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A21B7-1FD6-2F43-A3CD-0DCE8B11A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213" y="1508304"/>
            <a:ext cx="11040203" cy="3888432"/>
          </a:xfrm>
        </p:spPr>
        <p:txBody>
          <a:bodyPr>
            <a:normAutofit/>
          </a:bodyPr>
          <a:lstStyle/>
          <a:p>
            <a:r>
              <a:rPr lang="en-US" dirty="0"/>
              <a:t>The most important component is the coaching conversation around the EPA immediately after the observation for your learning</a:t>
            </a:r>
          </a:p>
          <a:p>
            <a:r>
              <a:rPr lang="en-US" dirty="0"/>
              <a:t>Completion data will be tracked by administrators for credit/co credit</a:t>
            </a:r>
          </a:p>
          <a:p>
            <a:r>
              <a:rPr lang="en-US" dirty="0"/>
              <a:t>Narrative feedback from EPAs may inform the final clinical assessment (personalized feedback under ‘strengths’ is most helpful on MSPR) </a:t>
            </a:r>
          </a:p>
          <a:p>
            <a:r>
              <a:rPr lang="en-US" dirty="0"/>
              <a:t>The data will be included in the Learner Chart for reflection at Progress Meetings with Scholars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DB59CA-F01C-A543-9707-308473DCF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43" y="6012835"/>
            <a:ext cx="3384376" cy="661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67ECC8-79AB-084C-AB00-584F2628A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42"/>
          <a:stretch/>
        </p:blipFill>
        <p:spPr>
          <a:xfrm>
            <a:off x="4559977" y="4781584"/>
            <a:ext cx="3072045" cy="24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06000-B619-9F4D-BFAA-F707CBC2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  <a:latin typeface="Franklin Gothic Book" panose="020B0503020102020204" pitchFamily="34" charset="0"/>
              </a:rPr>
              <a:t>A shared journey…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DDF75-5EF3-8A4B-82FD-764F6C91A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94722" y="0"/>
            <a:ext cx="4331085" cy="227381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CFD46-1F65-8E4D-A6C1-25801FFA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85069C-B00F-394D-9B1D-4863854F4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19" y="6008920"/>
            <a:ext cx="3384376" cy="661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4B5906-8B85-6F45-95E4-6D4B6EE04FC2}"/>
              </a:ext>
            </a:extLst>
          </p:cNvPr>
          <p:cNvSpPr txBox="1"/>
          <p:nvPr/>
        </p:nvSpPr>
        <p:spPr>
          <a:xfrm>
            <a:off x="838200" y="2571709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Link to Student and Faculty Development Website for more info- newsletters, guides, and a tell-all 10min how-to video:</a:t>
            </a:r>
          </a:p>
          <a:p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  <a:hlinkClick r:id="rId6"/>
              </a:rPr>
              <a:t>https://meded.temertymedicine.utoronto.ca/assessing-entrustable-professional-activities-epa-clerkship</a:t>
            </a:r>
            <a:endParaRPr lang="en-US" sz="3200" dirty="0">
              <a:latin typeface="Franklin Gothic Book" panose="020B05030201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591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2A5C"/>
                </a:solidFill>
                <a:latin typeface="Franklin Gothic Book" panose="020B0503020102020204" pitchFamily="34" charset="0"/>
              </a:rPr>
              <a:t>Workplace Based Assessments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892ADD-41C1-BB6B-30C5-93B0938C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124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The AFMC has determined </a:t>
            </a:r>
            <a:r>
              <a:rPr lang="en-US" b="1" dirty="0">
                <a:latin typeface="Franklin Gothic Book" panose="020B0503020102020204" pitchFamily="34" charset="0"/>
              </a:rPr>
              <a:t>12 </a:t>
            </a:r>
            <a:r>
              <a:rPr lang="en-US" b="1" dirty="0" err="1">
                <a:latin typeface="Franklin Gothic Book" panose="020B0503020102020204" pitchFamily="34" charset="0"/>
              </a:rPr>
              <a:t>Entrustable</a:t>
            </a:r>
            <a:r>
              <a:rPr lang="en-US" b="1" dirty="0">
                <a:latin typeface="Franklin Gothic Book" panose="020B0503020102020204" pitchFamily="34" charset="0"/>
              </a:rPr>
              <a:t> Professional Activities (EPAs) </a:t>
            </a:r>
            <a:r>
              <a:rPr lang="en-US" dirty="0">
                <a:latin typeface="Franklin Gothic Book" panose="020B0503020102020204" pitchFamily="34" charset="0"/>
              </a:rPr>
              <a:t>or clinical skills expected of a </a:t>
            </a:r>
            <a:r>
              <a:rPr lang="en-US" b="1" dirty="0">
                <a:latin typeface="Franklin Gothic Book" panose="020B0503020102020204" pitchFamily="34" charset="0"/>
              </a:rPr>
              <a:t>graduating medical student </a:t>
            </a:r>
            <a:r>
              <a:rPr lang="en-US" dirty="0">
                <a:latin typeface="Franklin Gothic Book" panose="020B0503020102020204" pitchFamily="34" charset="0"/>
              </a:rPr>
              <a:t>in the workplace, independent of specialty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The EPAs comprise one component of </a:t>
            </a:r>
            <a:r>
              <a:rPr lang="en-US" b="1" dirty="0">
                <a:latin typeface="Franklin Gothic Book" panose="020B0503020102020204" pitchFamily="34" charset="0"/>
              </a:rPr>
              <a:t>workplace based assessments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Our commitment: </a:t>
            </a:r>
            <a:r>
              <a:rPr lang="en-US" dirty="0">
                <a:latin typeface="Franklin Gothic Book" panose="020B0503020102020204" pitchFamily="34" charset="0"/>
              </a:rPr>
              <a:t>to provide frequent coaching in these 12 areas, and to reflect with you on your progress over clerkship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EPAs are </a:t>
            </a:r>
            <a:r>
              <a:rPr lang="en-US" b="1" dirty="0">
                <a:latin typeface="Franklin Gothic Book" panose="020B0503020102020204" pitchFamily="34" charset="0"/>
              </a:rPr>
              <a:t>credit/no credit </a:t>
            </a:r>
            <a:r>
              <a:rPr lang="en-US" dirty="0">
                <a:latin typeface="Franklin Gothic Book" panose="020B0503020102020204" pitchFamily="34" charset="0"/>
              </a:rPr>
              <a:t>and are NOT otherwise used to determine student progress in the program or to determine eligibility for graduation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1BD05-6D7D-44ED-B461-5AE13A39653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32563"/>
            <a:ext cx="4052888" cy="3175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Student Orientation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7CE295C-688E-4141-AC5D-65365C4F2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15" y="6029871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2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table&#10;&#10;Description automatically generated">
            <a:extLst>
              <a:ext uri="{FF2B5EF4-FFF2-40B4-BE49-F238E27FC236}">
                <a16:creationId xmlns:a16="http://schemas.microsoft.com/office/drawing/2014/main" id="{1308CF37-B8F4-2542-A58E-DBD957F243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88" y="1"/>
            <a:ext cx="7416824" cy="682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774EB1-A2AF-974D-8E98-0B5C25DF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Example- EPA 1: Obtain a history and physical examination adapted to the patient’s clinical situation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0B19BE-172F-274B-9FDE-B0B924E6B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84008"/>
              </p:ext>
            </p:extLst>
          </p:nvPr>
        </p:nvGraphicFramePr>
        <p:xfrm>
          <a:off x="527383" y="1700808"/>
          <a:ext cx="10930135" cy="4514462"/>
        </p:xfrm>
        <a:graphic>
          <a:graphicData uri="http://schemas.openxmlformats.org/drawingml/2006/table">
            <a:tbl>
              <a:tblPr/>
              <a:tblGrid>
                <a:gridCol w="10930135">
                  <a:extLst>
                    <a:ext uri="{9D8B030D-6E8A-4147-A177-3AD203B41FA5}">
                      <a16:colId xmlns:a16="http://schemas.microsoft.com/office/drawing/2014/main" val="2313278777"/>
                    </a:ext>
                  </a:extLst>
                </a:gridCol>
              </a:tblGrid>
              <a:tr h="881655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Conduct a patient-centred interview, gathering all relevant biomedical and psychosocial information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391477"/>
                  </a:ext>
                </a:extLst>
              </a:tr>
              <a:tr h="881655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Communicate using a patient-centred approach that facilitates patient trust and autonomy and is characterized by respect and compassion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600730"/>
                  </a:ext>
                </a:extLst>
              </a:tr>
              <a:tr h="493921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Use clear and concise language; avoid or adequately explain medical jargon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583466"/>
                  </a:ext>
                </a:extLst>
              </a:tr>
              <a:tr h="881655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Seek and synthesize relevant information from other sources, including the patient's family, with the patient's consent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305717"/>
                  </a:ext>
                </a:extLst>
              </a:tr>
              <a:tr h="881655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Optimize the physical environment for patient comfort, dignity, privacy, engagement, and safety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52326"/>
                  </a:ext>
                </a:extLst>
              </a:tr>
              <a:tr h="493921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Performs and demonstrates physical exam skills tailored to the clinical case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30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6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774EB1-A2AF-974D-8E98-0B5C25DF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EPA 8: Recognize a patient requiring urgent or emergent care, provide initial management and seek help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93FF12-B496-1E45-90F5-DAA555574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019224"/>
              </p:ext>
            </p:extLst>
          </p:nvPr>
        </p:nvGraphicFramePr>
        <p:xfrm>
          <a:off x="527383" y="1558550"/>
          <a:ext cx="10930136" cy="4802496"/>
        </p:xfrm>
        <a:graphic>
          <a:graphicData uri="http://schemas.openxmlformats.org/drawingml/2006/table">
            <a:tbl>
              <a:tblPr/>
              <a:tblGrid>
                <a:gridCol w="10930136">
                  <a:extLst>
                    <a:ext uri="{9D8B030D-6E8A-4147-A177-3AD203B41FA5}">
                      <a16:colId xmlns:a16="http://schemas.microsoft.com/office/drawing/2014/main" val="3097422026"/>
                    </a:ext>
                  </a:extLst>
                </a:gridCol>
              </a:tblGrid>
              <a:tr h="93790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Utilizes early warning signs, or rapid response team criteria, to recognize patients at risk of deterioration and mobilizes appropriate resources urgently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970785"/>
                  </a:ext>
                </a:extLst>
              </a:tr>
              <a:tr h="93790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Asks for help when uncertain or requiring assistance; involves team members needed for immediate response and continued follow-up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58974"/>
                  </a:ext>
                </a:extLst>
              </a:tr>
              <a:tr h="93790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Initiates and participates in a code response; performs basic life support when required including CPR during cardiac arrest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435013"/>
                  </a:ext>
                </a:extLst>
              </a:tr>
              <a:tr h="52543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Rapidly assesses and initiates management to stabilize the patient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978451"/>
                  </a:ext>
                </a:extLst>
              </a:tr>
              <a:tr h="525436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Clarifies patient's goals of care upon recognition of deterioration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694095"/>
                  </a:ext>
                </a:extLst>
              </a:tr>
              <a:tr h="93790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Updates family members/caregiver/advocate to explain patient's status and escalation-of-care plans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64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7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508B-3674-E248-8CB0-DDF9730B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Will it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42645-F6C2-B94C-8DFD-982841FB0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381" y="1475875"/>
            <a:ext cx="11040203" cy="4630542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Communication is key</a:t>
            </a:r>
          </a:p>
          <a:p>
            <a:pPr lvl="1"/>
            <a:r>
              <a:rPr lang="en-US" b="1" i="1" dirty="0"/>
              <a:t>Assessor</a:t>
            </a:r>
            <a:r>
              <a:rPr lang="en-US" dirty="0"/>
              <a:t>: What are your learning goals for today? </a:t>
            </a:r>
          </a:p>
          <a:p>
            <a:pPr lvl="1"/>
            <a:r>
              <a:rPr lang="en-US" b="1" i="1" dirty="0"/>
              <a:t>Student</a:t>
            </a:r>
            <a:r>
              <a:rPr lang="en-US" dirty="0"/>
              <a:t>: I have been working on prioritizing my differential diagnoses. I am hoping to have your feedback during clinic and to complete an EPA (EPA2).”</a:t>
            </a:r>
          </a:p>
          <a:p>
            <a:r>
              <a:rPr lang="en-US" dirty="0"/>
              <a:t>Coaching conversation after the observation</a:t>
            </a:r>
          </a:p>
          <a:p>
            <a:r>
              <a:rPr lang="en-US" dirty="0"/>
              <a:t>Documentation of the conversation using the EPA tool</a:t>
            </a:r>
          </a:p>
          <a:p>
            <a:r>
              <a:rPr lang="en-US" dirty="0"/>
              <a:t>Students should complete the contextual information on </a:t>
            </a:r>
            <a:r>
              <a:rPr lang="en-US" dirty="0" err="1"/>
              <a:t>Elentra</a:t>
            </a:r>
            <a:r>
              <a:rPr lang="en-US" dirty="0"/>
              <a:t> for faculty or resident/fellow assessors and either hand over their device (preferred) or have </a:t>
            </a:r>
            <a:r>
              <a:rPr lang="en-US" dirty="0" err="1"/>
              <a:t>Elentra</a:t>
            </a:r>
            <a:r>
              <a:rPr lang="en-US" dirty="0"/>
              <a:t> email the assessor with a link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*Expect some variation between courses but EPAs stay the same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1212862-91E6-7647-8D43-C5F1D651E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93" y="6106417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ea typeface="Times New Roman" panose="02020603050405020304" pitchFamily="18" charset="0"/>
              </a:rPr>
              <a:t>EPA Assessment Scale</a:t>
            </a:r>
            <a:r>
              <a:rPr lang="en-CA" b="1" dirty="0"/>
              <a:t> </a:t>
            </a:r>
            <a:endParaRPr lang="en-CA" sz="32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1544" y="1052736"/>
            <a:ext cx="7056784" cy="4104680"/>
          </a:xfrm>
        </p:spPr>
        <p:txBody>
          <a:bodyPr>
            <a:noAutofit/>
          </a:bodyPr>
          <a:lstStyle/>
          <a:p>
            <a:pPr lvl="1" indent="0">
              <a:lnSpc>
                <a:spcPct val="110000"/>
              </a:lnSpc>
              <a:buNone/>
            </a:pPr>
            <a:endParaRPr lang="en-US" sz="1600" b="1" dirty="0"/>
          </a:p>
          <a:p>
            <a:pPr lvl="1" indent="0">
              <a:lnSpc>
                <a:spcPct val="110000"/>
              </a:lnSpc>
              <a:buNone/>
            </a:pPr>
            <a:endParaRPr lang="en-US" sz="1600" dirty="0"/>
          </a:p>
          <a:p>
            <a:pPr lvl="1" indent="0">
              <a:lnSpc>
                <a:spcPct val="110000"/>
              </a:lnSpc>
              <a:buNone/>
            </a:pPr>
            <a:endParaRPr lang="en-US" sz="1400" dirty="0"/>
          </a:p>
          <a:p>
            <a:pPr lvl="1" indent="0">
              <a:lnSpc>
                <a:spcPct val="110000"/>
              </a:lnSpc>
              <a:buNone/>
            </a:pPr>
            <a:endParaRPr lang="en-US" sz="1400" dirty="0"/>
          </a:p>
          <a:p>
            <a:pPr marL="571500" lvl="1" indent="-342900">
              <a:lnSpc>
                <a:spcPct val="110000"/>
              </a:lnSpc>
              <a:buFont typeface="Arial"/>
              <a:buChar char="•"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BECC1-248F-1E4C-BE13-9553DEAE5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68961" y="385128"/>
            <a:ext cx="4337245" cy="289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F9D0FA-92F8-EC44-84B0-E3114028D432}"/>
              </a:ext>
            </a:extLst>
          </p:cNvPr>
          <p:cNvSpPr txBox="1"/>
          <p:nvPr/>
        </p:nvSpPr>
        <p:spPr>
          <a:xfrm>
            <a:off x="7009500" y="3428391"/>
            <a:ext cx="50561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Benchmarking- ‘</a:t>
            </a:r>
            <a:r>
              <a:rPr lang="en-US" sz="2800" b="1" dirty="0"/>
              <a:t>at the level of a </a:t>
            </a:r>
          </a:p>
          <a:p>
            <a:pPr algn="ctr"/>
            <a:r>
              <a:rPr lang="en-US" sz="2800" b="1" dirty="0"/>
              <a:t>graduating medical student</a:t>
            </a:r>
            <a:r>
              <a:rPr lang="en-US" sz="2800" dirty="0"/>
              <a:t>’</a:t>
            </a:r>
          </a:p>
          <a:p>
            <a:pPr algn="ctr"/>
            <a:endParaRPr lang="en-US" sz="1200" dirty="0"/>
          </a:p>
          <a:p>
            <a:pPr algn="ctr"/>
            <a:r>
              <a:rPr lang="en-US" sz="2800" dirty="0"/>
              <a:t>The entire scale will be used as students move through clerkship.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FD74BE4-3E29-A348-A20A-BAFEFD8FE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89" y="6042514"/>
            <a:ext cx="3384376" cy="661442"/>
          </a:xfrm>
          <a:prstGeom prst="rect">
            <a:avLst/>
          </a:prstGeom>
        </p:spPr>
      </p:pic>
      <p:pic>
        <p:nvPicPr>
          <p:cNvPr id="10" name="Picture 10" descr="Text">
            <a:extLst>
              <a:ext uri="{FF2B5EF4-FFF2-40B4-BE49-F238E27FC236}">
                <a16:creationId xmlns:a16="http://schemas.microsoft.com/office/drawing/2014/main" id="{DA6B19A7-743C-4DAE-67AD-C514638E7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8"/>
          <a:stretch/>
        </p:blipFill>
        <p:spPr bwMode="auto">
          <a:xfrm>
            <a:off x="-214002" y="1204309"/>
            <a:ext cx="6816010" cy="52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sz="4900" b="1" dirty="0">
                <a:ea typeface="Times New Roman" panose="02020603050405020304" pitchFamily="18" charset="0"/>
              </a:rPr>
              <a:t>Narrative Feedback </a:t>
            </a:r>
            <a:endParaRPr lang="en-CA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1544" y="1052736"/>
            <a:ext cx="7056784" cy="410468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endParaRPr lang="en-US" sz="1600" b="1" dirty="0"/>
          </a:p>
          <a:p>
            <a:pPr lvl="1" indent="0">
              <a:lnSpc>
                <a:spcPct val="110000"/>
              </a:lnSpc>
              <a:buNone/>
            </a:pPr>
            <a:endParaRPr lang="en-US" sz="1600" b="1" dirty="0"/>
          </a:p>
          <a:p>
            <a:pPr lvl="1" indent="0">
              <a:lnSpc>
                <a:spcPct val="110000"/>
              </a:lnSpc>
              <a:buNone/>
            </a:pPr>
            <a:endParaRPr lang="en-US" sz="1600" dirty="0"/>
          </a:p>
          <a:p>
            <a:pPr lvl="1" indent="0">
              <a:lnSpc>
                <a:spcPct val="110000"/>
              </a:lnSpc>
              <a:buNone/>
            </a:pPr>
            <a:endParaRPr lang="en-US" sz="1400" dirty="0"/>
          </a:p>
          <a:p>
            <a:pPr lvl="1" indent="0">
              <a:lnSpc>
                <a:spcPct val="110000"/>
              </a:lnSpc>
              <a:buNone/>
            </a:pPr>
            <a:endParaRPr lang="en-US" sz="1400" dirty="0"/>
          </a:p>
          <a:p>
            <a:pPr marL="571500" lvl="1" indent="-342900">
              <a:lnSpc>
                <a:spcPct val="110000"/>
              </a:lnSpc>
              <a:buFont typeface="Arial"/>
              <a:buChar char="•"/>
            </a:pP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C3E070-7481-CE42-BC95-C4357EB3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960" y="192373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FF4CCE3-B40F-874F-913E-BA0D4A7F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517663"/>
            <a:ext cx="6400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38A8E7E3-523C-F24C-8F70-909C3BE2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05538"/>
            <a:ext cx="6388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7B341D-D22E-6E44-A823-199E4B9E5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40" y="4813701"/>
            <a:ext cx="8854458" cy="97356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1944C445-9D14-C94C-8B6D-12BC9ABD4B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110" y="5889476"/>
            <a:ext cx="3384376" cy="661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9A5638-108E-8842-B2D7-1F5DEEE2F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80" y="1109976"/>
            <a:ext cx="11013491" cy="36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17B2-2D7B-B04F-BDB7-0E749B52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Exemplars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7028CC-EB34-4E4A-B9DD-45BDD7102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9954"/>
            <a:ext cx="12192000" cy="15941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772E1C-0652-354B-9223-BAC4C7A6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09569"/>
            <a:ext cx="12192000" cy="1425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ADEC45-955C-CC4E-BA9A-0F74FD9457BB}"/>
              </a:ext>
            </a:extLst>
          </p:cNvPr>
          <p:cNvSpPr txBox="1"/>
          <p:nvPr/>
        </p:nvSpPr>
        <p:spPr>
          <a:xfrm>
            <a:off x="179881" y="1746827"/>
            <a:ext cx="131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STRENGTHS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E0D63-8BBB-2E4D-AAF5-79CDEE0CF48F}"/>
              </a:ext>
            </a:extLst>
          </p:cNvPr>
          <p:cNvSpPr txBox="1"/>
          <p:nvPr/>
        </p:nvSpPr>
        <p:spPr>
          <a:xfrm>
            <a:off x="179881" y="4325106"/>
            <a:ext cx="348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ACTION PLAN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6156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7387</TotalTime>
  <Words>746</Words>
  <Application>Microsoft Office PowerPoint</Application>
  <PresentationFormat>Widescreen</PresentationFormat>
  <Paragraphs>84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Office Theme</vt:lpstr>
      <vt:lpstr>Workplace Based Assessments in UME</vt:lpstr>
      <vt:lpstr>Workplace Based Assessments</vt:lpstr>
      <vt:lpstr>PowerPoint Presentation</vt:lpstr>
      <vt:lpstr>Example- EPA 1: Obtain a history and physical examination adapted to the patient’s clinical situation</vt:lpstr>
      <vt:lpstr>EPA 8: Recognize a patient requiring urgent or emergent care, provide initial management and seek help</vt:lpstr>
      <vt:lpstr>How Will it Work?</vt:lpstr>
      <vt:lpstr>EPA Assessment Scale </vt:lpstr>
      <vt:lpstr>Narrative Feedback </vt:lpstr>
      <vt:lpstr>Exemplars</vt:lpstr>
      <vt:lpstr>Requirements (credit/no credit):</vt:lpstr>
      <vt:lpstr>What happens if EPAs are not completed?</vt:lpstr>
      <vt:lpstr>How do WBAs benefit students? </vt:lpstr>
      <vt:lpstr>How will the data be used?</vt:lpstr>
      <vt:lpstr>A shared journey…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Punnett</dc:creator>
  <cp:lastModifiedBy>May Brydges</cp:lastModifiedBy>
  <cp:revision>50</cp:revision>
  <dcterms:created xsi:type="dcterms:W3CDTF">2022-12-13T18:41:39Z</dcterms:created>
  <dcterms:modified xsi:type="dcterms:W3CDTF">2023-07-06T19:55:06Z</dcterms:modified>
</cp:coreProperties>
</file>